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3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725FC-D144-453F-92A5-FD83BD85C577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49762-0EF9-4D17-84FB-91D59E4C3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46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8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4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7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851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0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2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06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8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3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07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3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610600" cy="1371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802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15 de MARZO del 2017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143000"/>
            <a:ext cx="8382000" cy="54864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58: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empezamos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practica</a:t>
            </a:r>
            <a:r>
              <a:rPr lang="en-US" sz="2800" b="0" dirty="0" smtClean="0"/>
              <a:t> para el </a:t>
            </a:r>
            <a:r>
              <a:rPr lang="en-US" sz="2800" b="0" dirty="0" err="1" smtClean="0"/>
              <a:t>examen</a:t>
            </a:r>
            <a:r>
              <a:rPr lang="en-US" sz="2800" b="0" dirty="0" smtClean="0"/>
              <a:t> del </a:t>
            </a:r>
            <a:r>
              <a:rPr lang="en-US" sz="2800" b="0" dirty="0" err="1" smtClean="0"/>
              <a:t>capitulo</a:t>
            </a:r>
            <a:r>
              <a:rPr lang="en-US" sz="2800" b="0" dirty="0" smtClean="0"/>
              <a:t> 7?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the Summer/Winter unit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Lee </a:t>
            </a:r>
            <a:r>
              <a:rPr lang="en-US" sz="2800" b="0" u="sng" dirty="0" smtClean="0"/>
              <a:t>Julio </a:t>
            </a:r>
            <a:r>
              <a:rPr lang="en-US" sz="2800" b="0" u="sng" dirty="0" err="1" smtClean="0"/>
              <a:t>en</a:t>
            </a:r>
            <a:r>
              <a:rPr lang="en-US" sz="2800" b="0" u="sng" dirty="0" smtClean="0"/>
              <a:t> Argentina</a:t>
            </a:r>
            <a:r>
              <a:rPr lang="en-US" sz="2800" b="0" dirty="0" smtClean="0"/>
              <a:t> p. 252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smtClean="0"/>
              <a:t>¿</a:t>
            </a:r>
            <a:r>
              <a:rPr lang="en-US" sz="2800" b="0" u="sng" dirty="0" err="1" smtClean="0"/>
              <a:t>Comprendes</a:t>
            </a:r>
            <a:r>
              <a:rPr lang="en-US" sz="2800" b="0" u="sng" dirty="0" smtClean="0"/>
              <a:t>?</a:t>
            </a:r>
            <a:r>
              <a:rPr lang="en-US" sz="2800" b="0" dirty="0" smtClean="0"/>
              <a:t> p. 253 (1-4)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68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9147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410200"/>
          </a:xfrm>
        </p:spPr>
        <p:txBody>
          <a:bodyPr>
            <a:normAutofit/>
          </a:bodyPr>
          <a:lstStyle/>
          <a:p>
            <a:r>
              <a:rPr lang="en-US" sz="2800" b="0" dirty="0" smtClean="0"/>
              <a:t>WORKBOOK: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Lee p. 7.20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7.21</a:t>
            </a:r>
          </a:p>
          <a:p>
            <a:endParaRPr lang="en-US" sz="2800" b="0" dirty="0" smtClean="0"/>
          </a:p>
          <a:p>
            <a:endParaRPr lang="en-US" sz="2800" b="0" dirty="0"/>
          </a:p>
          <a:p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2</a:t>
            </a:r>
            <a:r>
              <a:rPr lang="en-US" sz="2800" b="0" dirty="0" smtClean="0"/>
              <a:t> p.254 (6-7)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responde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</a:t>
            </a:r>
            <a:r>
              <a:rPr lang="en-US" sz="2800" b="0" u="sng" dirty="0"/>
              <a:t>3</a:t>
            </a:r>
            <a:r>
              <a:rPr lang="en-US" sz="2800" b="0" dirty="0" smtClean="0"/>
              <a:t> p. 254 (</a:t>
            </a:r>
            <a:r>
              <a:rPr lang="en-US" sz="2800" b="0" smtClean="0"/>
              <a:t>8-10)</a:t>
            </a:r>
            <a:endParaRPr lang="en-US" sz="2800" b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71800"/>
            <a:ext cx="5791200" cy="91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D1282E"/>
                </a:solidFill>
              </a:rPr>
              <a:t>Tarea</a:t>
            </a:r>
            <a:r>
              <a:rPr lang="en-US" dirty="0" smtClean="0">
                <a:solidFill>
                  <a:srgbClr val="D1282E"/>
                </a:solidFill>
              </a:rPr>
              <a:t> # 58</a:t>
            </a:r>
            <a:endParaRPr lang="en-US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6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3944</TotalTime>
  <Words>86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Essential</vt:lpstr>
      <vt:lpstr>Me llamo ___________  Clase 802 la fecha es el 15 de MARZO del 2017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27 de enero del 2016</dc:title>
  <dc:creator>Helen Zumaeta</dc:creator>
  <cp:lastModifiedBy>Helen Zumaeta</cp:lastModifiedBy>
  <cp:revision>25</cp:revision>
  <cp:lastPrinted>2016-01-28T14:30:18Z</cp:lastPrinted>
  <dcterms:created xsi:type="dcterms:W3CDTF">2016-01-26T15:03:51Z</dcterms:created>
  <dcterms:modified xsi:type="dcterms:W3CDTF">2018-03-15T14:07:54Z</dcterms:modified>
</cp:coreProperties>
</file>